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4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99</Words>
  <Application>Microsoft Office PowerPoint</Application>
  <PresentationFormat>와이드스크린</PresentationFormat>
  <Paragraphs>40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49</cp:revision>
  <dcterms:created xsi:type="dcterms:W3CDTF">2020-11-04T05:14:59Z</dcterms:created>
  <dcterms:modified xsi:type="dcterms:W3CDTF">2021-01-31T14:07:20Z</dcterms:modified>
</cp:coreProperties>
</file>

<file path=docProps/thumbnail.jpeg>
</file>